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layout with centered title and subtitle placeholders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5" y="0"/>
            <a:ext cx="1952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5250" y="-26987"/>
            <a:ext cx="1952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112" y="-26987"/>
            <a:ext cx="9237662" cy="1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6512" y="6691312"/>
            <a:ext cx="9237662" cy="1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/>
          <p:nvPr/>
        </p:nvSpPr>
        <p:spPr>
          <a:xfrm>
            <a:off x="1763712" y="1052512"/>
            <a:ext cx="5657850" cy="6477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 Black"/>
              </a:rPr>
              <a:t>Proc places maminko?</a:t>
            </a:r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97150" y="1916112"/>
            <a:ext cx="3990975" cy="3959225"/>
          </a:xfrm>
          <a:prstGeom prst="rect">
            <a:avLst/>
          </a:prstGeom>
          <a:noFill/>
          <a:ln cap="flat" cmpd="sng" w="38100">
            <a:solidFill>
              <a:srgbClr val="FFCC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7" name="Google Shape;27;p3"/>
          <p:cNvSpPr/>
          <p:nvPr/>
        </p:nvSpPr>
        <p:spPr>
          <a:xfrm>
            <a:off x="2771775" y="6308725"/>
            <a:ext cx="3695700" cy="2857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127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FF99"/>
                </a:solidFill>
                <a:latin typeface="Arial Black"/>
              </a:rPr>
              <a:t>Hudba: Percy Sledge "Ave Maria"</a:t>
            </a:r>
          </a:p>
        </p:txBody>
      </p:sp>
      <p:pic>
        <p:nvPicPr>
          <p:cNvPr id="28" name="Google Shape;2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5" y="0"/>
            <a:ext cx="1952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5250" y="-26987"/>
            <a:ext cx="1952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112" y="-26987"/>
            <a:ext cx="9237662" cy="1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6512" y="6691312"/>
            <a:ext cx="9237662" cy="1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950" y="188912"/>
            <a:ext cx="8785225" cy="648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2"/>
          <p:cNvSpPr/>
          <p:nvPr/>
        </p:nvSpPr>
        <p:spPr>
          <a:xfrm>
            <a:off x="1908175" y="981075"/>
            <a:ext cx="6767512" cy="48958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6600"/>
                </a:solidFill>
                <a:latin typeface="Arial Black"/>
              </a:rPr>
              <a:t>aby ty nejmensi opet rozesmala </a:t>
            </a:r>
            <a:b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6600"/>
                </a:solidFill>
                <a:latin typeface="Arial Black"/>
              </a:rPr>
            </a:br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6600"/>
                </a:solidFill>
                <a:latin typeface="Arial Black"/>
              </a:rPr>
              <a:t> a dospivajicim pomohla pri jejich bolestech a trapenich. </a:t>
            </a:r>
            <a:b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6600"/>
                </a:solidFill>
                <a:latin typeface="Arial Black"/>
              </a:rPr>
            </a:br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6600"/>
                </a:solidFill>
                <a:latin typeface="Arial Black"/>
              </a:rPr>
              <a:t> </a:t>
            </a:r>
            <a:b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6600"/>
                </a:solidFill>
                <a:latin typeface="Arial Black"/>
              </a:rPr>
            </a:br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6600"/>
                </a:solidFill>
                <a:latin typeface="Arial Black"/>
              </a:rPr>
              <a:t> </a:t>
            </a:r>
            <a:b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6600"/>
                </a:solidFill>
                <a:latin typeface="Arial Black"/>
              </a:rPr>
            </a:br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6600"/>
                </a:solidFill>
                <a:latin typeface="Arial Black"/>
              </a:rPr>
              <a:t> </a:t>
            </a:r>
            <a:b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6600"/>
                </a:solidFill>
                <a:latin typeface="Arial Black"/>
              </a:rPr>
            </a:br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6600"/>
                </a:solidFill>
                <a:latin typeface="Arial Black"/>
              </a:rPr>
              <a:t> </a:t>
            </a:r>
            <a:b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6600"/>
                </a:solidFill>
                <a:latin typeface="Arial Black"/>
              </a:rPr>
            </a:br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6600"/>
                </a:solidFill>
                <a:latin typeface="Arial Black"/>
              </a:rPr>
              <a:t>Dal jsem ji silu, aby se </a:t>
            </a:r>
            <a:b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6600"/>
                </a:solidFill>
                <a:latin typeface="Arial Black"/>
              </a:rPr>
            </a:br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6600"/>
                </a:solidFill>
                <a:latin typeface="Arial Black"/>
              </a:rPr>
              <a:t>starala o sveho muze  </a:t>
            </a:r>
            <a:b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6600"/>
                </a:solidFill>
                <a:latin typeface="Arial Black"/>
              </a:rPr>
            </a:br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6600"/>
                </a:solidFill>
                <a:latin typeface="Arial Black"/>
              </a:rPr>
              <a:t>i pres jeho nedostatky.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5" y="0"/>
            <a:ext cx="1952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5250" y="-26987"/>
            <a:ext cx="1952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112" y="-26987"/>
            <a:ext cx="9237662" cy="1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6512" y="6691312"/>
            <a:ext cx="9237662" cy="1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387" y="188912"/>
            <a:ext cx="8785225" cy="648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3"/>
          <p:cNvSpPr/>
          <p:nvPr/>
        </p:nvSpPr>
        <p:spPr>
          <a:xfrm>
            <a:off x="250825" y="482600"/>
            <a:ext cx="8642350" cy="25146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CC00"/>
                </a:solidFill>
                <a:latin typeface="Arial Black"/>
              </a:rPr>
              <a:t>Na toto tezke poslani, </a:t>
            </a:r>
            <a:b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CC00"/>
                </a:solidFill>
                <a:latin typeface="Arial Black"/>
              </a:rPr>
            </a:br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CC00"/>
                </a:solidFill>
                <a:latin typeface="Arial Black"/>
              </a:rPr>
              <a:t>jsem ji dal i slzu, </a:t>
            </a:r>
            <a:b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CC00"/>
                </a:solidFill>
                <a:latin typeface="Arial Black"/>
              </a:rPr>
            </a:br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CC00"/>
                </a:solidFill>
                <a:latin typeface="Arial Black"/>
              </a:rPr>
              <a:t>kterou pouziva, kdyz to potrebuje...</a:t>
            </a:r>
          </a:p>
        </p:txBody>
      </p:sp>
      <p:sp>
        <p:nvSpPr>
          <p:cNvPr id="135" name="Google Shape;135;p13"/>
          <p:cNvSpPr/>
          <p:nvPr/>
        </p:nvSpPr>
        <p:spPr>
          <a:xfrm>
            <a:off x="1547812" y="4364037"/>
            <a:ext cx="6119812" cy="108108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 Black"/>
              </a:rPr>
              <a:t>klenot jeji </a:t>
            </a:r>
            <a:b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 Black"/>
              </a:rPr>
            </a:br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 Black"/>
              </a:rPr>
              <a:t>oddanosti a lasky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5" y="0"/>
            <a:ext cx="1952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5250" y="-26987"/>
            <a:ext cx="1952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112" y="-26987"/>
            <a:ext cx="9237662" cy="1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6512" y="6691312"/>
            <a:ext cx="9237662" cy="1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387" y="188912"/>
            <a:ext cx="8785225" cy="648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4"/>
          <p:cNvSpPr/>
          <p:nvPr/>
        </p:nvSpPr>
        <p:spPr>
          <a:xfrm>
            <a:off x="2124075" y="476250"/>
            <a:ext cx="4886325" cy="4191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 Black"/>
              </a:rPr>
              <a:t>Kdyz ji uvidis plakat,</a:t>
            </a:r>
          </a:p>
        </p:txBody>
      </p:sp>
      <p:sp>
        <p:nvSpPr>
          <p:cNvPr id="146" name="Google Shape;146;p14"/>
          <p:cNvSpPr/>
          <p:nvPr/>
        </p:nvSpPr>
        <p:spPr>
          <a:xfrm>
            <a:off x="1116012" y="1125537"/>
            <a:ext cx="6972300" cy="4191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 Black"/>
              </a:rPr>
              <a:t>rekni ji, jak ji mas rad,</a:t>
            </a:r>
          </a:p>
        </p:txBody>
      </p:sp>
      <p:sp>
        <p:nvSpPr>
          <p:cNvPr id="147" name="Google Shape;147;p14"/>
          <p:cNvSpPr/>
          <p:nvPr/>
        </p:nvSpPr>
        <p:spPr>
          <a:xfrm>
            <a:off x="2176462" y="1773237"/>
            <a:ext cx="4772025" cy="7191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 Black"/>
              </a:rPr>
              <a:t>a jak dobre se o nas  </a:t>
            </a:r>
            <a:b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 Black"/>
              </a:rPr>
            </a:br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 Black"/>
              </a:rPr>
              <a:t>i druhe stara.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5" y="0"/>
            <a:ext cx="1952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5250" y="-26987"/>
            <a:ext cx="1952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112" y="-26987"/>
            <a:ext cx="9237662" cy="1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6512" y="6691312"/>
            <a:ext cx="9237662" cy="1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387" y="144462"/>
            <a:ext cx="8785225" cy="655796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5"/>
          <p:cNvSpPr/>
          <p:nvPr/>
        </p:nvSpPr>
        <p:spPr>
          <a:xfrm>
            <a:off x="457200" y="346075"/>
            <a:ext cx="6419850" cy="4191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00FF"/>
                </a:solidFill>
                <a:latin typeface="Arial Black"/>
              </a:rPr>
              <a:t>A kdyz i presto stale place, </a:t>
            </a:r>
          </a:p>
        </p:txBody>
      </p:sp>
      <p:sp>
        <p:nvSpPr>
          <p:cNvPr id="158" name="Google Shape;158;p15"/>
          <p:cNvSpPr/>
          <p:nvPr/>
        </p:nvSpPr>
        <p:spPr>
          <a:xfrm>
            <a:off x="466725" y="765175"/>
            <a:ext cx="5761037" cy="4318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00FF"/>
                </a:solidFill>
                <a:latin typeface="Arial Black"/>
              </a:rPr>
              <a:t>tak bud presvedcen, ze</a:t>
            </a:r>
          </a:p>
        </p:txBody>
      </p:sp>
      <p:sp>
        <p:nvSpPr>
          <p:cNvPr id="159" name="Google Shape;159;p15"/>
          <p:cNvSpPr/>
          <p:nvPr/>
        </p:nvSpPr>
        <p:spPr>
          <a:xfrm>
            <a:off x="1187450" y="5516562"/>
            <a:ext cx="6734175" cy="7048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3366FF"/>
                </a:solidFill>
                <a:latin typeface="Arial Black"/>
              </a:rPr>
              <a:t>se citi lepe.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5" y="0"/>
            <a:ext cx="1952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5250" y="-26987"/>
            <a:ext cx="1952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112" y="-26987"/>
            <a:ext cx="9237662" cy="1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6512" y="6691312"/>
            <a:ext cx="9237662" cy="1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5112" y="161925"/>
            <a:ext cx="8699500" cy="65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6"/>
          <p:cNvSpPr/>
          <p:nvPr/>
        </p:nvSpPr>
        <p:spPr>
          <a:xfrm>
            <a:off x="468312" y="407987"/>
            <a:ext cx="8207375" cy="428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Arial Black"/>
              </a:rPr>
              <a:t>Posli to vsem zenam v tvojem adresari...</a:t>
            </a:r>
          </a:p>
        </p:txBody>
      </p:sp>
      <p:sp>
        <p:nvSpPr>
          <p:cNvPr id="170" name="Google Shape;170;p16"/>
          <p:cNvSpPr/>
          <p:nvPr/>
        </p:nvSpPr>
        <p:spPr>
          <a:xfrm>
            <a:off x="2595562" y="1135062"/>
            <a:ext cx="3952875" cy="6381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CC00"/>
                </a:solidFill>
                <a:latin typeface="Arial Black"/>
              </a:rPr>
              <a:t>zaslouzi si to.</a:t>
            </a:r>
          </a:p>
        </p:txBody>
      </p:sp>
      <p:sp>
        <p:nvSpPr>
          <p:cNvPr id="171" name="Google Shape;171;p16"/>
          <p:cNvSpPr/>
          <p:nvPr/>
        </p:nvSpPr>
        <p:spPr>
          <a:xfrm>
            <a:off x="1908175" y="6308725"/>
            <a:ext cx="4943475" cy="3619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Arial Black"/>
              </a:rPr>
              <a:t>Posli to i muzum,mozna se pouci ...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5" y="0"/>
            <a:ext cx="1952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5250" y="-26987"/>
            <a:ext cx="1952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112" y="-26987"/>
            <a:ext cx="9237662" cy="1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6512" y="6691312"/>
            <a:ext cx="9237662" cy="1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2250" y="188912"/>
            <a:ext cx="8742362" cy="648017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/>
          <p:nvPr/>
        </p:nvSpPr>
        <p:spPr>
          <a:xfrm>
            <a:off x="1042987" y="260350"/>
            <a:ext cx="7058025" cy="12858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Arial Black"/>
              </a:rPr>
              <a:t>Proc places maminko? </a:t>
            </a:r>
            <a:b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Arial Black"/>
              </a:rPr>
            </a:br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Arial Black"/>
              </a:rPr>
              <a:t>pta se maly chlapec svoji maminky... </a:t>
            </a:r>
          </a:p>
        </p:txBody>
      </p:sp>
      <p:sp>
        <p:nvSpPr>
          <p:cNvPr id="39" name="Google Shape;39;p4"/>
          <p:cNvSpPr/>
          <p:nvPr/>
        </p:nvSpPr>
        <p:spPr>
          <a:xfrm>
            <a:off x="250825" y="1844675"/>
            <a:ext cx="8642350" cy="12239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9900"/>
                </a:solidFill>
                <a:latin typeface="Arial Black"/>
              </a:rPr>
              <a:t>"Protoze jsem zena," odpovedela. </a:t>
            </a:r>
            <a:b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9900"/>
                </a:solidFill>
                <a:latin typeface="Arial Black"/>
              </a:rPr>
            </a:br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9900"/>
                </a:solidFill>
                <a:latin typeface="Arial Black"/>
              </a:rPr>
              <a:t>"Tomu vubec nerozumim" rika chlapec...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5" y="0"/>
            <a:ext cx="1952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5250" y="-26987"/>
            <a:ext cx="1952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112" y="-26987"/>
            <a:ext cx="9237662" cy="1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6512" y="6691312"/>
            <a:ext cx="9237662" cy="1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387" y="161925"/>
            <a:ext cx="8785225" cy="653573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>
            <a:off x="611187" y="476250"/>
            <a:ext cx="7848600" cy="172878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CC99FF"/>
                </a:solidFill>
                <a:latin typeface="Arial Black"/>
              </a:rPr>
              <a:t>Jeho matka ho s umevem pohladila: </a:t>
            </a:r>
            <a:b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CC99FF"/>
                </a:solidFill>
                <a:latin typeface="Arial Black"/>
              </a:rPr>
            </a:br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CC99FF"/>
                </a:solidFill>
                <a:latin typeface="Arial Black"/>
              </a:rPr>
              <a:t>"Tomu ani nikdy  rozumet nebudes, ... </a:t>
            </a:r>
            <a:b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CC99FF"/>
                </a:solidFill>
                <a:latin typeface="Arial Black"/>
              </a:rPr>
            </a:br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CC99FF"/>
                </a:solidFill>
                <a:latin typeface="Arial Black"/>
              </a:rPr>
              <a:t>ale to vubec nevadi".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5" y="0"/>
            <a:ext cx="1952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5250" y="-26987"/>
            <a:ext cx="1952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112" y="-26987"/>
            <a:ext cx="9237662" cy="1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6512" y="6691312"/>
            <a:ext cx="9237662" cy="1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387" y="179387"/>
            <a:ext cx="8785225" cy="648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6"/>
          <p:cNvSpPr/>
          <p:nvPr/>
        </p:nvSpPr>
        <p:spPr>
          <a:xfrm>
            <a:off x="755650" y="620712"/>
            <a:ext cx="7561262" cy="14398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CCFFCC"/>
                </a:solidFill>
                <a:latin typeface="Arial Black"/>
              </a:rPr>
              <a:t>Pozdeji se pta chlapec sveho otce:  </a:t>
            </a:r>
            <a:b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CCFFCC"/>
                </a:solidFill>
                <a:latin typeface="Arial Black"/>
              </a:rPr>
            </a:br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CCFFCC"/>
                </a:solidFill>
                <a:latin typeface="Arial Black"/>
              </a:rPr>
              <a:t>"Tatinku , proc mama place jen tak bez duvodu?"</a:t>
            </a:r>
          </a:p>
        </p:txBody>
      </p:sp>
      <p:sp>
        <p:nvSpPr>
          <p:cNvPr id="60" name="Google Shape;60;p6"/>
          <p:cNvSpPr/>
          <p:nvPr/>
        </p:nvSpPr>
        <p:spPr>
          <a:xfrm>
            <a:off x="1042987" y="5399087"/>
            <a:ext cx="6943725" cy="838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Arial Black"/>
              </a:rPr>
              <a:t>Jeho otec mohl jenom odpovedet: </a:t>
            </a:r>
            <a:b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Arial Black"/>
              </a:rPr>
            </a:br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Arial Black"/>
              </a:rPr>
              <a:t>"Vsechny zeny placou bez nejakeho duvodu..."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5" y="0"/>
            <a:ext cx="1952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5250" y="-26987"/>
            <a:ext cx="1952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112" y="-26987"/>
            <a:ext cx="9237662" cy="1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6512" y="6691312"/>
            <a:ext cx="9237662" cy="1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387" y="247650"/>
            <a:ext cx="8785225" cy="649446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7"/>
          <p:cNvSpPr/>
          <p:nvPr/>
        </p:nvSpPr>
        <p:spPr>
          <a:xfrm>
            <a:off x="2268537" y="404812"/>
            <a:ext cx="5903912" cy="172878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Arial Black"/>
              </a:rPr>
              <a:t>Maly chlapec vyrostl a stal se z nej mlady muz, </a:t>
            </a:r>
            <a:b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Arial Black"/>
              </a:rPr>
            </a:br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Arial Black"/>
              </a:rPr>
              <a:t>ale stale premyslel, proc zeny placou..... </a:t>
            </a:r>
            <a:b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Arial Black"/>
              </a:rPr>
            </a:br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Arial Black"/>
              </a:rPr>
              <a:t>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5" y="0"/>
            <a:ext cx="1952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5250" y="-26987"/>
            <a:ext cx="1952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112" y="-26987"/>
            <a:ext cx="9237662" cy="1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6512" y="6691312"/>
            <a:ext cx="9237662" cy="1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387" y="188912"/>
            <a:ext cx="8785225" cy="647858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8"/>
          <p:cNvSpPr/>
          <p:nvPr/>
        </p:nvSpPr>
        <p:spPr>
          <a:xfrm>
            <a:off x="1258887" y="646112"/>
            <a:ext cx="5905500" cy="170338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99CC"/>
                </a:solidFill>
                <a:latin typeface="Arial Black"/>
              </a:rPr>
              <a:t>Nakonec hledal pomoc u pana Boha a pta se ho: </a:t>
            </a:r>
            <a:b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99CC"/>
                </a:solidFill>
                <a:latin typeface="Arial Black"/>
              </a:rPr>
            </a:br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99CC"/>
                </a:solidFill>
                <a:latin typeface="Arial Black"/>
              </a:rPr>
              <a:t>"Pane Boze, proc zeny placou?" </a:t>
            </a:r>
            <a:b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99CC"/>
                </a:solidFill>
                <a:latin typeface="Arial Black"/>
              </a:rPr>
            </a:br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99CC"/>
                </a:solidFill>
                <a:latin typeface="Arial Black"/>
              </a:rPr>
              <a:t>A Pan Buh odpovedel:</a:t>
            </a:r>
          </a:p>
        </p:txBody>
      </p:sp>
      <p:sp>
        <p:nvSpPr>
          <p:cNvPr id="81" name="Google Shape;81;p8"/>
          <p:cNvSpPr/>
          <p:nvPr/>
        </p:nvSpPr>
        <p:spPr>
          <a:xfrm>
            <a:off x="917575" y="5470525"/>
            <a:ext cx="6534150" cy="838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99CC"/>
                </a:solidFill>
                <a:latin typeface="Arial Black"/>
              </a:rPr>
              <a:t>"Tenkrat kdyz jsem vytvarel zenu, </a:t>
            </a:r>
            <a:b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99CC"/>
                </a:solidFill>
                <a:latin typeface="Arial Black"/>
              </a:rPr>
            </a:br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99CC"/>
                </a:solidFill>
                <a:latin typeface="Arial Black"/>
              </a:rPr>
              <a:t>jsem se rozhodl, ze musi byt hodne zvlastni...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5" y="0"/>
            <a:ext cx="1952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5250" y="-26987"/>
            <a:ext cx="1952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112" y="-26987"/>
            <a:ext cx="9237662" cy="1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6512" y="6691312"/>
            <a:ext cx="9237662" cy="1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387" y="188912"/>
            <a:ext cx="8785225" cy="64801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9"/>
          <p:cNvSpPr/>
          <p:nvPr/>
        </p:nvSpPr>
        <p:spPr>
          <a:xfrm>
            <a:off x="755650" y="476250"/>
            <a:ext cx="7496175" cy="7239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33CCCC"/>
                </a:solidFill>
                <a:latin typeface="Arial Black"/>
              </a:rPr>
              <a:t>Dal jsem ji zada,aby byla dost silna unest tihu sveta,  </a:t>
            </a:r>
          </a:p>
        </p:txBody>
      </p:sp>
      <p:sp>
        <p:nvSpPr>
          <p:cNvPr id="92" name="Google Shape;92;p9"/>
          <p:cNvSpPr/>
          <p:nvPr/>
        </p:nvSpPr>
        <p:spPr>
          <a:xfrm>
            <a:off x="1692275" y="2636837"/>
            <a:ext cx="5975350" cy="7921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00CCFF"/>
                </a:solidFill>
                <a:latin typeface="Arial Black"/>
              </a:rPr>
              <a:t>ale i jemnou naruc na teple objeti.</a:t>
            </a:r>
          </a:p>
        </p:txBody>
      </p:sp>
      <p:sp>
        <p:nvSpPr>
          <p:cNvPr id="93" name="Google Shape;93;p9"/>
          <p:cNvSpPr/>
          <p:nvPr/>
        </p:nvSpPr>
        <p:spPr>
          <a:xfrm>
            <a:off x="1692275" y="4797425"/>
            <a:ext cx="5905500" cy="1727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9900"/>
                </a:solidFill>
                <a:latin typeface="Arial Black"/>
              </a:rPr>
              <a:t>Dal jsem ji vnitrni silu,  </a:t>
            </a:r>
            <a:b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9900"/>
                </a:solidFill>
                <a:latin typeface="Arial Black"/>
              </a:rPr>
            </a:br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9900"/>
                </a:solidFill>
                <a:latin typeface="Arial Black"/>
              </a:rPr>
              <a:t>aby porodila deti </a:t>
            </a:r>
            <a:b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9900"/>
                </a:solidFill>
                <a:latin typeface="Arial Black"/>
              </a:rPr>
            </a:br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9900"/>
                </a:solidFill>
                <a:latin typeface="Arial Black"/>
              </a:rPr>
              <a:t>a zvladla vsechny potize,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5" y="0"/>
            <a:ext cx="1952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5250" y="-26987"/>
            <a:ext cx="1952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112" y="-26987"/>
            <a:ext cx="9237662" cy="1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6512" y="6691312"/>
            <a:ext cx="9237662" cy="1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0"/>
          <p:cNvPicPr preferRelativeResize="0"/>
          <p:nvPr/>
        </p:nvPicPr>
        <p:blipFill rotWithShape="1">
          <a:blip r:embed="rId5">
            <a:alphaModFix/>
          </a:blip>
          <a:srcRect b="0" l="0" r="0" t="2815"/>
          <a:stretch/>
        </p:blipFill>
        <p:spPr>
          <a:xfrm>
            <a:off x="179387" y="115887"/>
            <a:ext cx="8785225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0"/>
          <p:cNvSpPr/>
          <p:nvPr/>
        </p:nvSpPr>
        <p:spPr>
          <a:xfrm>
            <a:off x="539750" y="4652962"/>
            <a:ext cx="7848600" cy="18002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CC99FF"/>
                </a:solidFill>
                <a:latin typeface="Arial Black"/>
              </a:rPr>
              <a:t>Dal jsem ji silu  a vytrvalost, aby se starala o svoji rodinu </a:t>
            </a:r>
            <a:b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CC99FF"/>
                </a:solidFill>
                <a:latin typeface="Arial Black"/>
              </a:rPr>
            </a:br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CC99FF"/>
                </a:solidFill>
                <a:latin typeface="Arial Black"/>
              </a:rPr>
              <a:t>a pratele, </a:t>
            </a:r>
            <a:b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CC99FF"/>
                </a:solidFill>
                <a:latin typeface="Arial Black"/>
              </a:rPr>
            </a:br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CC99FF"/>
                </a:solidFill>
                <a:latin typeface="Arial Black"/>
              </a:rPr>
              <a:t>i tehdy, kdy ostatni to vzdavaji,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5" y="0"/>
            <a:ext cx="1952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5250" y="-26987"/>
            <a:ext cx="1952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112" y="-26987"/>
            <a:ext cx="9237662" cy="1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6512" y="6691312"/>
            <a:ext cx="9237662" cy="1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387" y="201612"/>
            <a:ext cx="8856662" cy="648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1"/>
          <p:cNvSpPr/>
          <p:nvPr/>
        </p:nvSpPr>
        <p:spPr>
          <a:xfrm>
            <a:off x="468312" y="476250"/>
            <a:ext cx="8229600" cy="7239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CC99FF"/>
                </a:solidFill>
                <a:latin typeface="Arial Black"/>
              </a:rPr>
              <a:t>aby prezila nemoci a unavu a pritom si nikdy nestezovala.  </a:t>
            </a:r>
          </a:p>
        </p:txBody>
      </p:sp>
      <p:sp>
        <p:nvSpPr>
          <p:cNvPr id="114" name="Google Shape;114;p11"/>
          <p:cNvSpPr/>
          <p:nvPr/>
        </p:nvSpPr>
        <p:spPr>
          <a:xfrm>
            <a:off x="755650" y="4581525"/>
            <a:ext cx="7704137" cy="20161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CC99FF"/>
                </a:solidFill>
                <a:latin typeface="Arial Black"/>
              </a:rPr>
              <a:t>Dal jsem ji srdce, z ktereho dava lasku svym detem </a:t>
            </a:r>
            <a:b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CC99FF"/>
                </a:solidFill>
                <a:latin typeface="Arial Black"/>
              </a:rPr>
            </a:br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CC99FF"/>
                </a:solidFill>
                <a:latin typeface="Arial Black"/>
              </a:rPr>
              <a:t> a nejblizsim,i kdyz to neni vzdy jednoduche, </a:t>
            </a:r>
            <a:b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CC99FF"/>
                </a:solidFill>
                <a:latin typeface="Arial Black"/>
              </a:rPr>
            </a:br>
            <a:r>
              <a:rPr b="0" i="1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CC99FF"/>
                </a:solidFill>
                <a:latin typeface="Arial Black"/>
              </a:rPr>
              <a:t>,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tandaardontwerp">
  <a:themeElements>
    <a:clrScheme name="Standaardontwerp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